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34C2A-C449-451A-B41F-FB4B19E1DF38}" type="datetimeFigureOut">
              <a:rPr lang="es-ES" smtClean="0"/>
              <a:pPr/>
              <a:t>12/12/2017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64C6-EDA8-43C8-8020-9D189AD60C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3717032"/>
            <a:ext cx="7772400" cy="1470025"/>
          </a:xfrm>
        </p:spPr>
        <p:txBody>
          <a:bodyPr/>
          <a:lstStyle/>
          <a:p>
            <a:r>
              <a:rPr lang="es-ES" dirty="0" smtClean="0"/>
              <a:t>Encuesta consideración</a:t>
            </a:r>
            <a:br>
              <a:rPr lang="es-ES" dirty="0" smtClean="0"/>
            </a:br>
            <a:r>
              <a:rPr lang="es-ES" dirty="0" smtClean="0"/>
              <a:t>social del médico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FINALES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92696"/>
            <a:ext cx="5236464" cy="2554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CARTEL CAMPAÑA PARTO_120x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394632" cy="4525963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339752" y="269776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Encuesta consideración</a:t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del médico</a:t>
            </a:r>
          </a:p>
        </p:txBody>
      </p:sp>
      <p:pic>
        <p:nvPicPr>
          <p:cNvPr id="6" name="5 Imagen" descr="FINALES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136339" cy="1042056"/>
          </a:xfrm>
          <a:prstGeom prst="rect">
            <a:avLst/>
          </a:prstGeom>
        </p:spPr>
      </p:pic>
      <p:pic>
        <p:nvPicPr>
          <p:cNvPr id="9" name="8 Imagen" descr="CARTEL CAMPAÑA AMBULANCIA_120x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844824"/>
            <a:ext cx="3348530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CARTEL CAMPAÑA PARTO_120x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394631" cy="4525963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339752" y="269776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Encuesta consideración</a:t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del médico</a:t>
            </a:r>
          </a:p>
        </p:txBody>
      </p:sp>
      <p:pic>
        <p:nvPicPr>
          <p:cNvPr id="6" name="5 Imagen" descr="FINALES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136339" cy="1042056"/>
          </a:xfrm>
          <a:prstGeom prst="rect">
            <a:avLst/>
          </a:prstGeom>
        </p:spPr>
      </p:pic>
      <p:pic>
        <p:nvPicPr>
          <p:cNvPr id="9" name="8 Imagen" descr="CARTEL CAMPAÑA AMBULANCIA_120x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844824"/>
            <a:ext cx="3348529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Encuesta consideración</a:t>
            </a:r>
            <a:br>
              <a:rPr lang="es-ES" dirty="0" smtClean="0"/>
            </a:br>
            <a:r>
              <a:rPr lang="es-ES" dirty="0" smtClean="0"/>
              <a:t>social del médico</a:t>
            </a:r>
            <a:endParaRPr lang="es-ES" dirty="0"/>
          </a:p>
        </p:txBody>
      </p:sp>
      <p:pic>
        <p:nvPicPr>
          <p:cNvPr id="6" name="5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542658" cy="5116995"/>
          </a:xfrm>
        </p:spPr>
      </p:pic>
      <p:sp>
        <p:nvSpPr>
          <p:cNvPr id="1026" name="AutoShape 2" descr="Gráfico de respuestas de formularios. Título de la pregunta: ¿Es usted médico?. Número de respuestas: 953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6 Imagen" descr="FINALES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136339" cy="1042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452448" cy="5040560"/>
          </a:xfrm>
        </p:spPr>
      </p:pic>
      <p:sp>
        <p:nvSpPr>
          <p:cNvPr id="1026" name="AutoShape 2" descr="Gráfico de respuestas de formularios. Título de la pregunta: ¿Es usted médico?. Número de respuestas: 953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339752" y="269776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Encuesta consideración</a:t>
            </a:r>
            <a:b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del médico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8 Imagen" descr="FINALES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136339" cy="1042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46174"/>
            <a:ext cx="8452448" cy="4861795"/>
          </a:xfrm>
        </p:spPr>
      </p:pic>
      <p:sp>
        <p:nvSpPr>
          <p:cNvPr id="1026" name="AutoShape 2" descr="Gráfico de respuestas de formularios. Título de la pregunta: ¿Es usted médico?. Número de respuestas: 953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39752" y="269776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Encuesta consideración</a:t>
            </a:r>
            <a:b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del médico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9 Imagen" descr="FINALES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136339" cy="1042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5428" y="1646174"/>
            <a:ext cx="7792664" cy="4861795"/>
          </a:xfrm>
        </p:spPr>
      </p:pic>
      <p:sp>
        <p:nvSpPr>
          <p:cNvPr id="1026" name="AutoShape 2" descr="Gráfico de respuestas de formularios. Título de la pregunta: ¿Es usted médico?. Número de respuestas: 953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339752" y="269776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Encuesta consideración</a:t>
            </a:r>
            <a:b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del médico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FINALES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136339" cy="1042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8510" y="1646174"/>
            <a:ext cx="7486499" cy="4861795"/>
          </a:xfrm>
        </p:spPr>
      </p:pic>
      <p:sp>
        <p:nvSpPr>
          <p:cNvPr id="1026" name="AutoShape 2" descr="Gráfico de respuestas de formularios. Título de la pregunta: ¿Es usted médico?. Número de respuestas: 953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339752" y="269776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Encuesta consideración</a:t>
            </a:r>
            <a:b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del médico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FINALES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136339" cy="1042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8510" y="2067752"/>
            <a:ext cx="7486499" cy="4018638"/>
          </a:xfrm>
        </p:spPr>
      </p:pic>
      <p:sp>
        <p:nvSpPr>
          <p:cNvPr id="1026" name="AutoShape 2" descr="Gráfico de respuestas de formularios. Título de la pregunta: ¿Es usted médico?. Número de respuestas: 953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339752" y="269776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Encuesta consideración</a:t>
            </a:r>
            <a:b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del médico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FINALES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136339" cy="1042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1257" y="2067752"/>
            <a:ext cx="7181004" cy="4018638"/>
          </a:xfrm>
        </p:spPr>
      </p:pic>
      <p:sp>
        <p:nvSpPr>
          <p:cNvPr id="1026" name="AutoShape 2" descr="Gráfico de respuestas de formularios. Título de la pregunta: ¿Es usted médico?. Número de respuestas: 953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339752" y="269776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Encuesta consideración</a:t>
            </a:r>
            <a:b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del médico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7 Imagen" descr="FINALES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136339" cy="10420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303" y="2067752"/>
            <a:ext cx="6910911" cy="4018638"/>
          </a:xfrm>
        </p:spPr>
      </p:pic>
      <p:sp>
        <p:nvSpPr>
          <p:cNvPr id="1026" name="AutoShape 2" descr="Gráfico de respuestas de formularios. Título de la pregunta: ¿Es usted médico?. Número de respuestas: 953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39752" y="269776"/>
            <a:ext cx="6120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Encuesta consideración</a:t>
            </a:r>
            <a:b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del médico</a:t>
            </a:r>
          </a:p>
        </p:txBody>
      </p:sp>
      <p:pic>
        <p:nvPicPr>
          <p:cNvPr id="10" name="9 Imagen" descr="FINALES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136339" cy="1042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Office PowerPoint</Application>
  <PresentationFormat>Presentación en pantalla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Encuesta consideración social del médico</vt:lpstr>
      <vt:lpstr>Encuesta consideración social del médico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 consideración social del médico</dc:title>
  <dc:creator>usuario</dc:creator>
  <cp:lastModifiedBy>susana</cp:lastModifiedBy>
  <cp:revision>2</cp:revision>
  <dcterms:created xsi:type="dcterms:W3CDTF">2017-12-12T10:28:03Z</dcterms:created>
  <dcterms:modified xsi:type="dcterms:W3CDTF">2017-12-12T21:40:02Z</dcterms:modified>
</cp:coreProperties>
</file>